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79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jpeg"/><Relationship Id="rId8" Type="http://schemas.openxmlformats.org/officeDocument/2006/relationships/image" Target="../media/image4.jpeg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image" Target="../media/image3.jpeg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5" Type="http://schemas.openxmlformats.org/officeDocument/2006/relationships/notesSlide" Target="../notesSlides/notesSlide1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78.xml"/><Relationship Id="rId22" Type="http://schemas.openxmlformats.org/officeDocument/2006/relationships/tags" Target="../tags/tag77.xml"/><Relationship Id="rId21" Type="http://schemas.openxmlformats.org/officeDocument/2006/relationships/tags" Target="../tags/tag76.xml"/><Relationship Id="rId20" Type="http://schemas.openxmlformats.org/officeDocument/2006/relationships/tags" Target="../tags/tag75.xml"/><Relationship Id="rId2" Type="http://schemas.openxmlformats.org/officeDocument/2006/relationships/image" Target="../media/image2.jpeg"/><Relationship Id="rId19" Type="http://schemas.openxmlformats.org/officeDocument/2006/relationships/tags" Target="../tags/tag74.xml"/><Relationship Id="rId18" Type="http://schemas.openxmlformats.org/officeDocument/2006/relationships/tags" Target="../tags/tag73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image" Target="../media/image7.jpeg"/><Relationship Id="rId10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tags/tag79.xml><?xml version="1.0" encoding="utf-8"?>
<p:tagLst xmlns:p="http://schemas.openxmlformats.org/presentationml/2006/main">
  <p:tag name="COMMONDATA" val="eyJoZGlkIjoiM2IyNWRiYmYyMTAxZGNlNmNkZmRjNWJmZjJmYTVjYjkifQ=="/>
</p:tagLst>
</file>